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Heebo Light"/>
      <p:regular r:id="rId21"/>
    </p:embeddedFont>
    <p:embeddedFont>
      <p:font typeface="Heebo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6-1.png>
</file>

<file path=ppt/media/image-8-1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Heart Disease Prediction using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Leveraging clinical data for early detection of heart disease.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project aims to improve patient outcomes via AI-driven insights.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3101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285661"/>
            <a:ext cx="135683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by Seif Aly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Takeaways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Insights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Clinical data can robustly predict heart disease.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XGBoost offers the best predictive accuracy.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Deploy in clinical environments, validate with external datasets.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2399"/>
            <a:ext cx="112986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 Statement &amp; 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8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092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Heart disease is a leading global cause of death.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Goal: Predict disease early for intervention.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Machine learning enhances diagnosis accuracy.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328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Description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9092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Source: UCI Heart Disease Dataset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303 records, 14 clinical attributes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Key features include age, chest pain, cholesterol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6102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Target: 1 = Disease, 0 = No disease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4699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Exploratory Data Analysis (EDA) Highlights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047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4825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 Imbalance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972997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~55% of patients have heart disease.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4047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4825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Gender Factor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972997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Males exhibit higher disease prevalence.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524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2302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Predictors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7207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Lower max heart rate and higher ST depression linked to disease.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017306" y="621970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Chest pain type strongly predicts outcomes.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56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Cleaning and Preparation Process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3333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833330"/>
            <a:ext cx="33404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 Value Handling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32374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Applied mean imputation for absent data points.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91346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 Encoding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40388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Categorical variables transformed for model compatibility.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9936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993600"/>
            <a:ext cx="39040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Scaling Numerical Features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48401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StandardScaler applied for normalization.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60737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6073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Splitting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56415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80% training, 20% testing to validate model.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00195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Questions &amp; Insights from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Distribution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~55% positive for heart disease in dataset.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Gender Relation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Males have higher risk than females.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9281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Heart Rate Influence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Lower maximum heart rate correlates with increased risk.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68417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Experimentation Overview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2074545"/>
            <a:ext cx="7556421" cy="2829401"/>
          </a:xfrm>
          <a:prstGeom prst="roundRect">
            <a:avLst>
              <a:gd name="adj" fmla="val 269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9261" y="2263616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Tested Models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469261" y="2655927"/>
            <a:ext cx="71782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Logistic Regression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469261" y="3009662"/>
            <a:ext cx="71782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K-Nearest Neighbors (KNN)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469261" y="3363397"/>
            <a:ext cx="71782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Decision Tree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469261" y="3717131"/>
            <a:ext cx="71782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Random Forest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469261" y="4070866"/>
            <a:ext cx="71782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Support Vector Machine (SVM)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6469261" y="4424601"/>
            <a:ext cx="71782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XGBoost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6280190" y="5085398"/>
            <a:ext cx="7556421" cy="2475667"/>
          </a:xfrm>
          <a:prstGeom prst="roundRect">
            <a:avLst>
              <a:gd name="adj" fmla="val 307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69261" y="5274469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Evaluation Metrics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469261" y="5666780"/>
            <a:ext cx="71782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Accuracy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6469261" y="6020514"/>
            <a:ext cx="71782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Precision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469261" y="6374249"/>
            <a:ext cx="71782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Recall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6469261" y="6727984"/>
            <a:ext cx="71782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F1-Score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6469261" y="7081718"/>
            <a:ext cx="717827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Confusion Matrix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9375"/>
            <a:ext cx="99345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Comparison of Model Performance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Baseline Model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Logistic Regression accuracy: ~84%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95130"/>
            <a:ext cx="30457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Highest Performance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XGBoost achieved ~90% accuracy.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Robustness and predictive power superior.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Final Model: XGBoost Details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Why XGBoost?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Handles complex nonlinear data patterns effectively.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Top accuracy and recall metrics among models tested.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Efficient training and inference on medium-sized clinical data.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3699"/>
            <a:ext cx="753379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Business Relevance &amp; Integration</a:t>
            </a:r>
            <a:endParaRPr lang="en-US" sz="3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862852"/>
            <a:ext cx="907256" cy="13357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59623" y="2044303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Early Diagnosis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459623" y="2436614"/>
            <a:ext cx="637698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Supports clinicians in timely heart disease detection, enabling faster intervention and improved patient outcomes.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198614"/>
            <a:ext cx="907256" cy="13357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59623" y="3380065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System Integration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7459623" y="3772376"/>
            <a:ext cx="637698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Can seamlessly embed into hospital electronic health records, streamlining workflow and reducing manual data entry errors.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534376"/>
            <a:ext cx="907256" cy="13357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59623" y="4715828"/>
            <a:ext cx="233660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Patient Prioritization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7459623" y="5108138"/>
            <a:ext cx="637698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Identifies high-risk patients for focused screening, optimizing resource allocation and personalized care plans.</a:t>
            </a:r>
            <a:endParaRPr lang="en-US" sz="14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5870138"/>
            <a:ext cx="907256" cy="13357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59623" y="6051590"/>
            <a:ext cx="294251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Improvement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7459623" y="6443901"/>
            <a:ext cx="6376988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Allows ongoing model updates from new clinical data, ensuring accuracy and relevance over time.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2025-05-19T18:29:20Z</dcterms:created>
  <dcterms:modified xsi:type="dcterms:W3CDTF">2025-05-19T18:29:20Z</dcterms:modified>
</cp:coreProperties>
</file>